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7" r:id="rId3"/>
    <p:sldId id="258" r:id="rId4"/>
  </p:sldIdLst>
  <p:sldSz cx="15227300" cy="7956550"/>
  <p:notesSz cx="6858000" cy="9144000"/>
  <p:defaultTextStyle>
    <a:defPPr>
      <a:defRPr lang="fr-FR"/>
    </a:defPPr>
    <a:lvl1pPr marL="0" algn="l" defTabSz="1069938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1pPr>
    <a:lvl2pPr marL="534970" algn="l" defTabSz="1069938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2pPr>
    <a:lvl3pPr marL="1069938" algn="l" defTabSz="1069938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3pPr>
    <a:lvl4pPr marL="1604906" algn="l" defTabSz="1069938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4pPr>
    <a:lvl5pPr marL="2139874" algn="l" defTabSz="1069938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5pPr>
    <a:lvl6pPr marL="2674843" algn="l" defTabSz="1069938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6pPr>
    <a:lvl7pPr marL="3209811" algn="l" defTabSz="1069938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7pPr>
    <a:lvl8pPr marL="3744781" algn="l" defTabSz="1069938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8pPr>
    <a:lvl9pPr marL="4279749" algn="l" defTabSz="1069938" rtl="0" eaLnBrk="1" latinLnBrk="0" hangingPunct="1">
      <a:defRPr sz="21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61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28"/>
  </p:normalViewPr>
  <p:slideViewPr>
    <p:cSldViewPr snapToGrid="0" snapToObjects="1">
      <p:cViewPr>
        <p:scale>
          <a:sx n="66" d="100"/>
          <a:sy n="66" d="100"/>
        </p:scale>
        <p:origin x="1650" y="1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élène DENISE" userId="ef43b602-e200-4f6d-9e2a-0dad7bbf1919" providerId="ADAL" clId="{930B058C-1004-42BA-A466-FA2ACF953277}"/>
    <pc:docChg chg="custSel modSld">
      <pc:chgData name="Hélène DENISE" userId="ef43b602-e200-4f6d-9e2a-0dad7bbf1919" providerId="ADAL" clId="{930B058C-1004-42BA-A466-FA2ACF953277}" dt="2022-08-25T12:50:33.171" v="8"/>
      <pc:docMkLst>
        <pc:docMk/>
      </pc:docMkLst>
      <pc:sldChg chg="delSp modSp">
        <pc:chgData name="Hélène DENISE" userId="ef43b602-e200-4f6d-9e2a-0dad7bbf1919" providerId="ADAL" clId="{930B058C-1004-42BA-A466-FA2ACF953277}" dt="2022-08-25T12:50:14.976" v="2" actId="1076"/>
        <pc:sldMkLst>
          <pc:docMk/>
          <pc:sldMk cId="1987285252" sldId="256"/>
        </pc:sldMkLst>
        <pc:grpChg chg="mod">
          <ac:chgData name="Hélène DENISE" userId="ef43b602-e200-4f6d-9e2a-0dad7bbf1919" providerId="ADAL" clId="{930B058C-1004-42BA-A466-FA2ACF953277}" dt="2022-08-25T12:50:14.976" v="2" actId="1076"/>
          <ac:grpSpMkLst>
            <pc:docMk/>
            <pc:sldMk cId="1987285252" sldId="256"/>
            <ac:grpSpMk id="27" creationId="{00000000-0000-0000-0000-000000000000}"/>
          </ac:grpSpMkLst>
        </pc:grpChg>
        <pc:picChg chg="mod">
          <ac:chgData name="Hélène DENISE" userId="ef43b602-e200-4f6d-9e2a-0dad7bbf1919" providerId="ADAL" clId="{930B058C-1004-42BA-A466-FA2ACF953277}" dt="2022-08-25T12:50:14.976" v="2" actId="1076"/>
          <ac:picMkLst>
            <pc:docMk/>
            <pc:sldMk cId="1987285252" sldId="256"/>
            <ac:picMk id="14" creationId="{00000000-0000-0000-0000-000000000000}"/>
          </ac:picMkLst>
        </pc:picChg>
        <pc:picChg chg="mod">
          <ac:chgData name="Hélène DENISE" userId="ef43b602-e200-4f6d-9e2a-0dad7bbf1919" providerId="ADAL" clId="{930B058C-1004-42BA-A466-FA2ACF953277}" dt="2022-08-25T12:50:09.282" v="1" actId="1076"/>
          <ac:picMkLst>
            <pc:docMk/>
            <pc:sldMk cId="1987285252" sldId="256"/>
            <ac:picMk id="22" creationId="{00000000-0000-0000-0000-000000000000}"/>
          </ac:picMkLst>
        </pc:picChg>
        <pc:picChg chg="del">
          <ac:chgData name="Hélène DENISE" userId="ef43b602-e200-4f6d-9e2a-0dad7bbf1919" providerId="ADAL" clId="{930B058C-1004-42BA-A466-FA2ACF953277}" dt="2022-08-25T12:50:02.669" v="0" actId="478"/>
          <ac:picMkLst>
            <pc:docMk/>
            <pc:sldMk cId="1987285252" sldId="256"/>
            <ac:picMk id="25" creationId="{00000000-0000-0000-0000-000000000000}"/>
          </ac:picMkLst>
        </pc:picChg>
      </pc:sldChg>
      <pc:sldChg chg="addSp delSp">
        <pc:chgData name="Hélène DENISE" userId="ef43b602-e200-4f6d-9e2a-0dad7bbf1919" providerId="ADAL" clId="{930B058C-1004-42BA-A466-FA2ACF953277}" dt="2022-08-25T12:50:26.857" v="5"/>
        <pc:sldMkLst>
          <pc:docMk/>
          <pc:sldMk cId="1324326356" sldId="257"/>
        </pc:sldMkLst>
        <pc:grpChg chg="add">
          <ac:chgData name="Hélène DENISE" userId="ef43b602-e200-4f6d-9e2a-0dad7bbf1919" providerId="ADAL" clId="{930B058C-1004-42BA-A466-FA2ACF953277}" dt="2022-08-25T12:50:26.857" v="5"/>
          <ac:grpSpMkLst>
            <pc:docMk/>
            <pc:sldMk cId="1324326356" sldId="257"/>
            <ac:grpSpMk id="20" creationId="{DEA5FA35-3450-4BA0-BAEE-F02B2B84E595}"/>
          </ac:grpSpMkLst>
        </pc:grpChg>
        <pc:grpChg chg="del">
          <ac:chgData name="Hélène DENISE" userId="ef43b602-e200-4f6d-9e2a-0dad7bbf1919" providerId="ADAL" clId="{930B058C-1004-42BA-A466-FA2ACF953277}" dt="2022-08-25T12:50:24.399" v="3" actId="478"/>
          <ac:grpSpMkLst>
            <pc:docMk/>
            <pc:sldMk cId="1324326356" sldId="257"/>
            <ac:grpSpMk id="27" creationId="{00000000-0000-0000-0000-000000000000}"/>
          </ac:grpSpMkLst>
        </pc:grpChg>
        <pc:picChg chg="del">
          <ac:chgData name="Hélène DENISE" userId="ef43b602-e200-4f6d-9e2a-0dad7bbf1919" providerId="ADAL" clId="{930B058C-1004-42BA-A466-FA2ACF953277}" dt="2022-08-25T12:50:25.792" v="4" actId="478"/>
          <ac:picMkLst>
            <pc:docMk/>
            <pc:sldMk cId="1324326356" sldId="257"/>
            <ac:picMk id="14" creationId="{00000000-0000-0000-0000-000000000000}"/>
          </ac:picMkLst>
        </pc:picChg>
        <pc:picChg chg="add">
          <ac:chgData name="Hélène DENISE" userId="ef43b602-e200-4f6d-9e2a-0dad7bbf1919" providerId="ADAL" clId="{930B058C-1004-42BA-A466-FA2ACF953277}" dt="2022-08-25T12:50:26.857" v="5"/>
          <ac:picMkLst>
            <pc:docMk/>
            <pc:sldMk cId="1324326356" sldId="257"/>
            <ac:picMk id="15" creationId="{AE32124B-9C03-48DA-92EB-67CC633C1CD3}"/>
          </ac:picMkLst>
        </pc:picChg>
      </pc:sldChg>
      <pc:sldChg chg="addSp delSp">
        <pc:chgData name="Hélène DENISE" userId="ef43b602-e200-4f6d-9e2a-0dad7bbf1919" providerId="ADAL" clId="{930B058C-1004-42BA-A466-FA2ACF953277}" dt="2022-08-25T12:50:33.171" v="8"/>
        <pc:sldMkLst>
          <pc:docMk/>
          <pc:sldMk cId="1527832599" sldId="258"/>
        </pc:sldMkLst>
        <pc:grpChg chg="add">
          <ac:chgData name="Hélène DENISE" userId="ef43b602-e200-4f6d-9e2a-0dad7bbf1919" providerId="ADAL" clId="{930B058C-1004-42BA-A466-FA2ACF953277}" dt="2022-08-25T12:50:33.171" v="8"/>
          <ac:grpSpMkLst>
            <pc:docMk/>
            <pc:sldMk cId="1527832599" sldId="258"/>
            <ac:grpSpMk id="20" creationId="{738BC817-1166-4B96-BEDB-A8BFBE933417}"/>
          </ac:grpSpMkLst>
        </pc:grpChg>
        <pc:grpChg chg="del">
          <ac:chgData name="Hélène DENISE" userId="ef43b602-e200-4f6d-9e2a-0dad7bbf1919" providerId="ADAL" clId="{930B058C-1004-42BA-A466-FA2ACF953277}" dt="2022-08-25T12:50:31.248" v="6" actId="478"/>
          <ac:grpSpMkLst>
            <pc:docMk/>
            <pc:sldMk cId="1527832599" sldId="258"/>
            <ac:grpSpMk id="27" creationId="{00000000-0000-0000-0000-000000000000}"/>
          </ac:grpSpMkLst>
        </pc:grpChg>
        <pc:picChg chg="del">
          <ac:chgData name="Hélène DENISE" userId="ef43b602-e200-4f6d-9e2a-0dad7bbf1919" providerId="ADAL" clId="{930B058C-1004-42BA-A466-FA2ACF953277}" dt="2022-08-25T12:50:32.783" v="7" actId="478"/>
          <ac:picMkLst>
            <pc:docMk/>
            <pc:sldMk cId="1527832599" sldId="258"/>
            <ac:picMk id="14" creationId="{00000000-0000-0000-0000-000000000000}"/>
          </ac:picMkLst>
        </pc:picChg>
        <pc:picChg chg="add">
          <ac:chgData name="Hélène DENISE" userId="ef43b602-e200-4f6d-9e2a-0dad7bbf1919" providerId="ADAL" clId="{930B058C-1004-42BA-A466-FA2ACF953277}" dt="2022-08-25T12:50:33.171" v="8"/>
          <ac:picMkLst>
            <pc:docMk/>
            <pc:sldMk cId="1527832599" sldId="258"/>
            <ac:picMk id="16" creationId="{307ADC79-3457-4C47-8198-37B38C41A9E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3413" y="1302149"/>
            <a:ext cx="11420475" cy="2770058"/>
          </a:xfrm>
        </p:spPr>
        <p:txBody>
          <a:bodyPr anchor="b"/>
          <a:lstStyle>
            <a:lvl1pPr algn="ctr">
              <a:defRPr sz="6961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3413" y="4179031"/>
            <a:ext cx="11420475" cy="1920991"/>
          </a:xfrm>
        </p:spPr>
        <p:txBody>
          <a:bodyPr/>
          <a:lstStyle>
            <a:lvl1pPr marL="0" indent="0" algn="ctr">
              <a:buNone/>
              <a:defRPr sz="2784"/>
            </a:lvl1pPr>
            <a:lvl2pPr marL="530443" indent="0" algn="ctr">
              <a:buNone/>
              <a:defRPr sz="2320"/>
            </a:lvl2pPr>
            <a:lvl3pPr marL="1060887" indent="0" algn="ctr">
              <a:buNone/>
              <a:defRPr sz="2088"/>
            </a:lvl3pPr>
            <a:lvl4pPr marL="1591330" indent="0" algn="ctr">
              <a:buNone/>
              <a:defRPr sz="1856"/>
            </a:lvl4pPr>
            <a:lvl5pPr marL="2121774" indent="0" algn="ctr">
              <a:buNone/>
              <a:defRPr sz="1856"/>
            </a:lvl5pPr>
            <a:lvl6pPr marL="2652217" indent="0" algn="ctr">
              <a:buNone/>
              <a:defRPr sz="1856"/>
            </a:lvl6pPr>
            <a:lvl7pPr marL="3182661" indent="0" algn="ctr">
              <a:buNone/>
              <a:defRPr sz="1856"/>
            </a:lvl7pPr>
            <a:lvl8pPr marL="3713104" indent="0" algn="ctr">
              <a:buNone/>
              <a:defRPr sz="1856"/>
            </a:lvl8pPr>
            <a:lvl9pPr marL="4243548" indent="0" algn="ctr">
              <a:buNone/>
              <a:defRPr sz="1856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895B-72F5-0049-AB1F-D3D69DAF7B76}" type="datetimeFigureOut">
              <a:rPr lang="fr-FR" smtClean="0"/>
              <a:t>25/08/2022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D1C4-B238-444A-881F-0BDFE5E1A2F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895B-72F5-0049-AB1F-D3D69DAF7B76}" type="datetimeFigureOut">
              <a:rPr lang="fr-FR" smtClean="0"/>
              <a:t>25/08/2022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D1C4-B238-444A-881F-0BDFE5E1A2F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97036" y="423613"/>
            <a:ext cx="3283387" cy="6742808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6877" y="423613"/>
            <a:ext cx="9659818" cy="674280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895B-72F5-0049-AB1F-D3D69DAF7B76}" type="datetimeFigureOut">
              <a:rPr lang="fr-FR" smtClean="0"/>
              <a:t>25/08/2022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D1C4-B238-444A-881F-0BDFE5E1A2F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895B-72F5-0049-AB1F-D3D69DAF7B76}" type="datetimeFigureOut">
              <a:rPr lang="fr-FR" smtClean="0"/>
              <a:t>25/08/2022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D1C4-B238-444A-881F-0BDFE5E1A2F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946" y="1983613"/>
            <a:ext cx="13133546" cy="3309703"/>
          </a:xfrm>
        </p:spPr>
        <p:txBody>
          <a:bodyPr anchor="b"/>
          <a:lstStyle>
            <a:lvl1pPr>
              <a:defRPr sz="6961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8946" y="5324627"/>
            <a:ext cx="13133546" cy="1740495"/>
          </a:xfrm>
        </p:spPr>
        <p:txBody>
          <a:bodyPr/>
          <a:lstStyle>
            <a:lvl1pPr marL="0" indent="0">
              <a:buNone/>
              <a:defRPr sz="2784">
                <a:solidFill>
                  <a:schemeClr val="tx1">
                    <a:tint val="75000"/>
                  </a:schemeClr>
                </a:solidFill>
              </a:defRPr>
            </a:lvl1pPr>
            <a:lvl2pPr marL="530443" indent="0">
              <a:buNone/>
              <a:defRPr sz="2320">
                <a:solidFill>
                  <a:schemeClr val="tx1">
                    <a:tint val="75000"/>
                  </a:schemeClr>
                </a:solidFill>
              </a:defRPr>
            </a:lvl2pPr>
            <a:lvl3pPr marL="1060887" indent="0">
              <a:buNone/>
              <a:defRPr sz="2088">
                <a:solidFill>
                  <a:schemeClr val="tx1">
                    <a:tint val="75000"/>
                  </a:schemeClr>
                </a:solidFill>
              </a:defRPr>
            </a:lvl3pPr>
            <a:lvl4pPr marL="1591330" indent="0">
              <a:buNone/>
              <a:defRPr sz="1856">
                <a:solidFill>
                  <a:schemeClr val="tx1">
                    <a:tint val="75000"/>
                  </a:schemeClr>
                </a:solidFill>
              </a:defRPr>
            </a:lvl4pPr>
            <a:lvl5pPr marL="2121774" indent="0">
              <a:buNone/>
              <a:defRPr sz="1856">
                <a:solidFill>
                  <a:schemeClr val="tx1">
                    <a:tint val="75000"/>
                  </a:schemeClr>
                </a:solidFill>
              </a:defRPr>
            </a:lvl5pPr>
            <a:lvl6pPr marL="2652217" indent="0">
              <a:buNone/>
              <a:defRPr sz="1856">
                <a:solidFill>
                  <a:schemeClr val="tx1">
                    <a:tint val="75000"/>
                  </a:schemeClr>
                </a:solidFill>
              </a:defRPr>
            </a:lvl6pPr>
            <a:lvl7pPr marL="3182661" indent="0">
              <a:buNone/>
              <a:defRPr sz="1856">
                <a:solidFill>
                  <a:schemeClr val="tx1">
                    <a:tint val="75000"/>
                  </a:schemeClr>
                </a:solidFill>
              </a:defRPr>
            </a:lvl7pPr>
            <a:lvl8pPr marL="3713104" indent="0">
              <a:buNone/>
              <a:defRPr sz="1856">
                <a:solidFill>
                  <a:schemeClr val="tx1">
                    <a:tint val="75000"/>
                  </a:schemeClr>
                </a:solidFill>
              </a:defRPr>
            </a:lvl8pPr>
            <a:lvl9pPr marL="4243548" indent="0">
              <a:buNone/>
              <a:defRPr sz="18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895B-72F5-0049-AB1F-D3D69DAF7B76}" type="datetimeFigureOut">
              <a:rPr lang="fr-FR" smtClean="0"/>
              <a:t>25/08/2022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D1C4-B238-444A-881F-0BDFE5E1A2F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6877" y="2118063"/>
            <a:ext cx="6471603" cy="504835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08820" y="2118063"/>
            <a:ext cx="6471603" cy="504835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895B-72F5-0049-AB1F-D3D69DAF7B76}" type="datetimeFigureOut">
              <a:rPr lang="fr-FR" smtClean="0"/>
              <a:t>25/08/2022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D1C4-B238-444A-881F-0BDFE5E1A2F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8860" y="423613"/>
            <a:ext cx="13133546" cy="1537899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8861" y="1950461"/>
            <a:ext cx="6441861" cy="955890"/>
          </a:xfrm>
        </p:spPr>
        <p:txBody>
          <a:bodyPr anchor="b"/>
          <a:lstStyle>
            <a:lvl1pPr marL="0" indent="0">
              <a:buNone/>
              <a:defRPr sz="2784" b="1"/>
            </a:lvl1pPr>
            <a:lvl2pPr marL="530443" indent="0">
              <a:buNone/>
              <a:defRPr sz="2320" b="1"/>
            </a:lvl2pPr>
            <a:lvl3pPr marL="1060887" indent="0">
              <a:buNone/>
              <a:defRPr sz="2088" b="1"/>
            </a:lvl3pPr>
            <a:lvl4pPr marL="1591330" indent="0">
              <a:buNone/>
              <a:defRPr sz="1856" b="1"/>
            </a:lvl4pPr>
            <a:lvl5pPr marL="2121774" indent="0">
              <a:buNone/>
              <a:defRPr sz="1856" b="1"/>
            </a:lvl5pPr>
            <a:lvl6pPr marL="2652217" indent="0">
              <a:buNone/>
              <a:defRPr sz="1856" b="1"/>
            </a:lvl6pPr>
            <a:lvl7pPr marL="3182661" indent="0">
              <a:buNone/>
              <a:defRPr sz="1856" b="1"/>
            </a:lvl7pPr>
            <a:lvl8pPr marL="3713104" indent="0">
              <a:buNone/>
              <a:defRPr sz="1856" b="1"/>
            </a:lvl8pPr>
            <a:lvl9pPr marL="4243548" indent="0">
              <a:buNone/>
              <a:defRPr sz="185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8861" y="2906351"/>
            <a:ext cx="6441861" cy="42748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08821" y="1950461"/>
            <a:ext cx="6473586" cy="955890"/>
          </a:xfrm>
        </p:spPr>
        <p:txBody>
          <a:bodyPr anchor="b"/>
          <a:lstStyle>
            <a:lvl1pPr marL="0" indent="0">
              <a:buNone/>
              <a:defRPr sz="2784" b="1"/>
            </a:lvl1pPr>
            <a:lvl2pPr marL="530443" indent="0">
              <a:buNone/>
              <a:defRPr sz="2320" b="1"/>
            </a:lvl2pPr>
            <a:lvl3pPr marL="1060887" indent="0">
              <a:buNone/>
              <a:defRPr sz="2088" b="1"/>
            </a:lvl3pPr>
            <a:lvl4pPr marL="1591330" indent="0">
              <a:buNone/>
              <a:defRPr sz="1856" b="1"/>
            </a:lvl4pPr>
            <a:lvl5pPr marL="2121774" indent="0">
              <a:buNone/>
              <a:defRPr sz="1856" b="1"/>
            </a:lvl5pPr>
            <a:lvl6pPr marL="2652217" indent="0">
              <a:buNone/>
              <a:defRPr sz="1856" b="1"/>
            </a:lvl6pPr>
            <a:lvl7pPr marL="3182661" indent="0">
              <a:buNone/>
              <a:defRPr sz="1856" b="1"/>
            </a:lvl7pPr>
            <a:lvl8pPr marL="3713104" indent="0">
              <a:buNone/>
              <a:defRPr sz="1856" b="1"/>
            </a:lvl8pPr>
            <a:lvl9pPr marL="4243548" indent="0">
              <a:buNone/>
              <a:defRPr sz="185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08821" y="2906351"/>
            <a:ext cx="6473586" cy="42748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895B-72F5-0049-AB1F-D3D69DAF7B76}" type="datetimeFigureOut">
              <a:rPr lang="fr-FR" smtClean="0"/>
              <a:t>25/08/2022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D1C4-B238-444A-881F-0BDFE5E1A2F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895B-72F5-0049-AB1F-D3D69DAF7B76}" type="datetimeFigureOut">
              <a:rPr lang="fr-FR" smtClean="0"/>
              <a:t>25/08/2022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D1C4-B238-444A-881F-0BDFE5E1A2F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895B-72F5-0049-AB1F-D3D69DAF7B76}" type="datetimeFigureOut">
              <a:rPr lang="fr-FR" smtClean="0"/>
              <a:t>25/08/2022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D1C4-B238-444A-881F-0BDFE5E1A2F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8861" y="530437"/>
            <a:ext cx="4911200" cy="1856528"/>
          </a:xfrm>
        </p:spPr>
        <p:txBody>
          <a:bodyPr anchor="b"/>
          <a:lstStyle>
            <a:lvl1pPr>
              <a:defRPr sz="3713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3586" y="1145596"/>
            <a:ext cx="7708821" cy="5654308"/>
          </a:xfrm>
        </p:spPr>
        <p:txBody>
          <a:bodyPr/>
          <a:lstStyle>
            <a:lvl1pPr>
              <a:defRPr sz="3713"/>
            </a:lvl1pPr>
            <a:lvl2pPr>
              <a:defRPr sz="3249"/>
            </a:lvl2pPr>
            <a:lvl3pPr>
              <a:defRPr sz="2784"/>
            </a:lvl3pPr>
            <a:lvl4pPr>
              <a:defRPr sz="2320"/>
            </a:lvl4pPr>
            <a:lvl5pPr>
              <a:defRPr sz="2320"/>
            </a:lvl5pPr>
            <a:lvl6pPr>
              <a:defRPr sz="2320"/>
            </a:lvl6pPr>
            <a:lvl7pPr>
              <a:defRPr sz="2320"/>
            </a:lvl7pPr>
            <a:lvl8pPr>
              <a:defRPr sz="2320"/>
            </a:lvl8pPr>
            <a:lvl9pPr>
              <a:defRPr sz="232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8861" y="2386965"/>
            <a:ext cx="4911200" cy="4422148"/>
          </a:xfrm>
        </p:spPr>
        <p:txBody>
          <a:bodyPr/>
          <a:lstStyle>
            <a:lvl1pPr marL="0" indent="0">
              <a:buNone/>
              <a:defRPr sz="1856"/>
            </a:lvl1pPr>
            <a:lvl2pPr marL="530443" indent="0">
              <a:buNone/>
              <a:defRPr sz="1624"/>
            </a:lvl2pPr>
            <a:lvl3pPr marL="1060887" indent="0">
              <a:buNone/>
              <a:defRPr sz="1392"/>
            </a:lvl3pPr>
            <a:lvl4pPr marL="1591330" indent="0">
              <a:buNone/>
              <a:defRPr sz="1160"/>
            </a:lvl4pPr>
            <a:lvl5pPr marL="2121774" indent="0">
              <a:buNone/>
              <a:defRPr sz="1160"/>
            </a:lvl5pPr>
            <a:lvl6pPr marL="2652217" indent="0">
              <a:buNone/>
              <a:defRPr sz="1160"/>
            </a:lvl6pPr>
            <a:lvl7pPr marL="3182661" indent="0">
              <a:buNone/>
              <a:defRPr sz="1160"/>
            </a:lvl7pPr>
            <a:lvl8pPr marL="3713104" indent="0">
              <a:buNone/>
              <a:defRPr sz="1160"/>
            </a:lvl8pPr>
            <a:lvl9pPr marL="4243548" indent="0">
              <a:buNone/>
              <a:defRPr sz="116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895B-72F5-0049-AB1F-D3D69DAF7B76}" type="datetimeFigureOut">
              <a:rPr lang="fr-FR" smtClean="0"/>
              <a:t>25/08/2022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D1C4-B238-444A-881F-0BDFE5E1A2F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8861" y="530437"/>
            <a:ext cx="4911200" cy="1856528"/>
          </a:xfrm>
        </p:spPr>
        <p:txBody>
          <a:bodyPr anchor="b"/>
          <a:lstStyle>
            <a:lvl1pPr>
              <a:defRPr sz="3713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73586" y="1145596"/>
            <a:ext cx="7708821" cy="5654308"/>
          </a:xfrm>
        </p:spPr>
        <p:txBody>
          <a:bodyPr anchor="t"/>
          <a:lstStyle>
            <a:lvl1pPr marL="0" indent="0">
              <a:buNone/>
              <a:defRPr sz="3713"/>
            </a:lvl1pPr>
            <a:lvl2pPr marL="530443" indent="0">
              <a:buNone/>
              <a:defRPr sz="3249"/>
            </a:lvl2pPr>
            <a:lvl3pPr marL="1060887" indent="0">
              <a:buNone/>
              <a:defRPr sz="2784"/>
            </a:lvl3pPr>
            <a:lvl4pPr marL="1591330" indent="0">
              <a:buNone/>
              <a:defRPr sz="2320"/>
            </a:lvl4pPr>
            <a:lvl5pPr marL="2121774" indent="0">
              <a:buNone/>
              <a:defRPr sz="2320"/>
            </a:lvl5pPr>
            <a:lvl6pPr marL="2652217" indent="0">
              <a:buNone/>
              <a:defRPr sz="2320"/>
            </a:lvl6pPr>
            <a:lvl7pPr marL="3182661" indent="0">
              <a:buNone/>
              <a:defRPr sz="2320"/>
            </a:lvl7pPr>
            <a:lvl8pPr marL="3713104" indent="0">
              <a:buNone/>
              <a:defRPr sz="2320"/>
            </a:lvl8pPr>
            <a:lvl9pPr marL="4243548" indent="0">
              <a:buNone/>
              <a:defRPr sz="232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8861" y="2386965"/>
            <a:ext cx="4911200" cy="4422148"/>
          </a:xfrm>
        </p:spPr>
        <p:txBody>
          <a:bodyPr/>
          <a:lstStyle>
            <a:lvl1pPr marL="0" indent="0">
              <a:buNone/>
              <a:defRPr sz="1856"/>
            </a:lvl1pPr>
            <a:lvl2pPr marL="530443" indent="0">
              <a:buNone/>
              <a:defRPr sz="1624"/>
            </a:lvl2pPr>
            <a:lvl3pPr marL="1060887" indent="0">
              <a:buNone/>
              <a:defRPr sz="1392"/>
            </a:lvl3pPr>
            <a:lvl4pPr marL="1591330" indent="0">
              <a:buNone/>
              <a:defRPr sz="1160"/>
            </a:lvl4pPr>
            <a:lvl5pPr marL="2121774" indent="0">
              <a:buNone/>
              <a:defRPr sz="1160"/>
            </a:lvl5pPr>
            <a:lvl6pPr marL="2652217" indent="0">
              <a:buNone/>
              <a:defRPr sz="1160"/>
            </a:lvl6pPr>
            <a:lvl7pPr marL="3182661" indent="0">
              <a:buNone/>
              <a:defRPr sz="1160"/>
            </a:lvl7pPr>
            <a:lvl8pPr marL="3713104" indent="0">
              <a:buNone/>
              <a:defRPr sz="1160"/>
            </a:lvl8pPr>
            <a:lvl9pPr marL="4243548" indent="0">
              <a:buNone/>
              <a:defRPr sz="116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895B-72F5-0049-AB1F-D3D69DAF7B76}" type="datetimeFigureOut">
              <a:rPr lang="fr-FR" smtClean="0"/>
              <a:t>25/08/2022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D1C4-B238-444A-881F-0BDFE5E1A2F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6877" y="423613"/>
            <a:ext cx="13133546" cy="1537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6877" y="2118063"/>
            <a:ext cx="13133546" cy="5048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6877" y="7374543"/>
            <a:ext cx="3426143" cy="423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E895B-72F5-0049-AB1F-D3D69DAF7B76}" type="datetimeFigureOut">
              <a:rPr lang="fr-FR" smtClean="0"/>
              <a:t>25/08/2022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4043" y="7374543"/>
            <a:ext cx="5139214" cy="423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4280" y="7374543"/>
            <a:ext cx="3426143" cy="423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AD1C4-B238-444A-881F-0BDFE5E1A2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90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060887" rtl="0" eaLnBrk="1" latinLnBrk="0" hangingPunct="1">
        <a:lnSpc>
          <a:spcPct val="90000"/>
        </a:lnSpc>
        <a:spcBef>
          <a:spcPct val="0"/>
        </a:spcBef>
        <a:buNone/>
        <a:defRPr sz="51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222" indent="-265222" algn="l" defTabSz="1060887" rtl="0" eaLnBrk="1" latinLnBrk="0" hangingPunct="1">
        <a:lnSpc>
          <a:spcPct val="90000"/>
        </a:lnSpc>
        <a:spcBef>
          <a:spcPts val="1160"/>
        </a:spcBef>
        <a:buFont typeface="Arial" panose="020B0604020202020204" pitchFamily="34" charset="0"/>
        <a:buChar char="•"/>
        <a:defRPr sz="3249" kern="1200">
          <a:solidFill>
            <a:schemeClr val="tx1"/>
          </a:solidFill>
          <a:latin typeface="+mn-lt"/>
          <a:ea typeface="+mn-ea"/>
          <a:cs typeface="+mn-cs"/>
        </a:defRPr>
      </a:lvl1pPr>
      <a:lvl2pPr marL="795665" indent="-265222" algn="l" defTabSz="1060887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784" kern="1200">
          <a:solidFill>
            <a:schemeClr val="tx1"/>
          </a:solidFill>
          <a:latin typeface="+mn-lt"/>
          <a:ea typeface="+mn-ea"/>
          <a:cs typeface="+mn-cs"/>
        </a:defRPr>
      </a:lvl2pPr>
      <a:lvl3pPr marL="1326109" indent="-265222" algn="l" defTabSz="1060887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320" kern="1200">
          <a:solidFill>
            <a:schemeClr val="tx1"/>
          </a:solidFill>
          <a:latin typeface="+mn-lt"/>
          <a:ea typeface="+mn-ea"/>
          <a:cs typeface="+mn-cs"/>
        </a:defRPr>
      </a:lvl3pPr>
      <a:lvl4pPr marL="1856552" indent="-265222" algn="l" defTabSz="1060887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088" kern="1200">
          <a:solidFill>
            <a:schemeClr val="tx1"/>
          </a:solidFill>
          <a:latin typeface="+mn-lt"/>
          <a:ea typeface="+mn-ea"/>
          <a:cs typeface="+mn-cs"/>
        </a:defRPr>
      </a:lvl4pPr>
      <a:lvl5pPr marL="2386995" indent="-265222" algn="l" defTabSz="1060887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088" kern="1200">
          <a:solidFill>
            <a:schemeClr val="tx1"/>
          </a:solidFill>
          <a:latin typeface="+mn-lt"/>
          <a:ea typeface="+mn-ea"/>
          <a:cs typeface="+mn-cs"/>
        </a:defRPr>
      </a:lvl5pPr>
      <a:lvl6pPr marL="2917439" indent="-265222" algn="l" defTabSz="1060887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088" kern="1200">
          <a:solidFill>
            <a:schemeClr val="tx1"/>
          </a:solidFill>
          <a:latin typeface="+mn-lt"/>
          <a:ea typeface="+mn-ea"/>
          <a:cs typeface="+mn-cs"/>
        </a:defRPr>
      </a:lvl6pPr>
      <a:lvl7pPr marL="3447882" indent="-265222" algn="l" defTabSz="1060887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088" kern="1200">
          <a:solidFill>
            <a:schemeClr val="tx1"/>
          </a:solidFill>
          <a:latin typeface="+mn-lt"/>
          <a:ea typeface="+mn-ea"/>
          <a:cs typeface="+mn-cs"/>
        </a:defRPr>
      </a:lvl7pPr>
      <a:lvl8pPr marL="3978326" indent="-265222" algn="l" defTabSz="1060887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088" kern="1200">
          <a:solidFill>
            <a:schemeClr val="tx1"/>
          </a:solidFill>
          <a:latin typeface="+mn-lt"/>
          <a:ea typeface="+mn-ea"/>
          <a:cs typeface="+mn-cs"/>
        </a:defRPr>
      </a:lvl8pPr>
      <a:lvl9pPr marL="4508769" indent="-265222" algn="l" defTabSz="1060887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0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0887" rtl="0" eaLnBrk="1" latinLnBrk="0" hangingPunct="1">
        <a:defRPr sz="2088" kern="1200">
          <a:solidFill>
            <a:schemeClr val="tx1"/>
          </a:solidFill>
          <a:latin typeface="+mn-lt"/>
          <a:ea typeface="+mn-ea"/>
          <a:cs typeface="+mn-cs"/>
        </a:defRPr>
      </a:lvl1pPr>
      <a:lvl2pPr marL="530443" algn="l" defTabSz="1060887" rtl="0" eaLnBrk="1" latinLnBrk="0" hangingPunct="1">
        <a:defRPr sz="2088" kern="1200">
          <a:solidFill>
            <a:schemeClr val="tx1"/>
          </a:solidFill>
          <a:latin typeface="+mn-lt"/>
          <a:ea typeface="+mn-ea"/>
          <a:cs typeface="+mn-cs"/>
        </a:defRPr>
      </a:lvl2pPr>
      <a:lvl3pPr marL="1060887" algn="l" defTabSz="1060887" rtl="0" eaLnBrk="1" latinLnBrk="0" hangingPunct="1">
        <a:defRPr sz="2088" kern="1200">
          <a:solidFill>
            <a:schemeClr val="tx1"/>
          </a:solidFill>
          <a:latin typeface="+mn-lt"/>
          <a:ea typeface="+mn-ea"/>
          <a:cs typeface="+mn-cs"/>
        </a:defRPr>
      </a:lvl3pPr>
      <a:lvl4pPr marL="1591330" algn="l" defTabSz="1060887" rtl="0" eaLnBrk="1" latinLnBrk="0" hangingPunct="1">
        <a:defRPr sz="2088" kern="1200">
          <a:solidFill>
            <a:schemeClr val="tx1"/>
          </a:solidFill>
          <a:latin typeface="+mn-lt"/>
          <a:ea typeface="+mn-ea"/>
          <a:cs typeface="+mn-cs"/>
        </a:defRPr>
      </a:lvl4pPr>
      <a:lvl5pPr marL="2121774" algn="l" defTabSz="1060887" rtl="0" eaLnBrk="1" latinLnBrk="0" hangingPunct="1">
        <a:defRPr sz="2088" kern="1200">
          <a:solidFill>
            <a:schemeClr val="tx1"/>
          </a:solidFill>
          <a:latin typeface="+mn-lt"/>
          <a:ea typeface="+mn-ea"/>
          <a:cs typeface="+mn-cs"/>
        </a:defRPr>
      </a:lvl5pPr>
      <a:lvl6pPr marL="2652217" algn="l" defTabSz="1060887" rtl="0" eaLnBrk="1" latinLnBrk="0" hangingPunct="1">
        <a:defRPr sz="2088" kern="1200">
          <a:solidFill>
            <a:schemeClr val="tx1"/>
          </a:solidFill>
          <a:latin typeface="+mn-lt"/>
          <a:ea typeface="+mn-ea"/>
          <a:cs typeface="+mn-cs"/>
        </a:defRPr>
      </a:lvl6pPr>
      <a:lvl7pPr marL="3182661" algn="l" defTabSz="1060887" rtl="0" eaLnBrk="1" latinLnBrk="0" hangingPunct="1">
        <a:defRPr sz="2088" kern="1200">
          <a:solidFill>
            <a:schemeClr val="tx1"/>
          </a:solidFill>
          <a:latin typeface="+mn-lt"/>
          <a:ea typeface="+mn-ea"/>
          <a:cs typeface="+mn-cs"/>
        </a:defRPr>
      </a:lvl7pPr>
      <a:lvl8pPr marL="3713104" algn="l" defTabSz="1060887" rtl="0" eaLnBrk="1" latinLnBrk="0" hangingPunct="1">
        <a:defRPr sz="2088" kern="1200">
          <a:solidFill>
            <a:schemeClr val="tx1"/>
          </a:solidFill>
          <a:latin typeface="+mn-lt"/>
          <a:ea typeface="+mn-ea"/>
          <a:cs typeface="+mn-cs"/>
        </a:defRPr>
      </a:lvl8pPr>
      <a:lvl9pPr marL="4243548" algn="l" defTabSz="1060887" rtl="0" eaLnBrk="1" latinLnBrk="0" hangingPunct="1">
        <a:defRPr sz="20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4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5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27300" cy="7952245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4032" y="6000750"/>
            <a:ext cx="7566182" cy="211571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325" y="2206059"/>
            <a:ext cx="9518650" cy="3540125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3066732" y="442317"/>
            <a:ext cx="90938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b="1" dirty="0">
                <a:solidFill>
                  <a:schemeClr val="bg1"/>
                </a:solidFill>
                <a:latin typeface="Sharp Grotesk Bold 15" charset="0"/>
                <a:ea typeface="Sharp Grotesk Bold 15" charset="0"/>
                <a:cs typeface="Sharp Grotesk Bold 15" charset="0"/>
              </a:rPr>
              <a:t>le 22 Juin à Lyon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013710" y="2576085"/>
            <a:ext cx="9093835" cy="3041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1500"/>
              </a:lnSpc>
            </a:pPr>
            <a:r>
              <a:rPr lang="fr-FR" sz="11000" b="1" dirty="0">
                <a:solidFill>
                  <a:schemeClr val="bg1"/>
                </a:solidFill>
                <a:latin typeface="Sharp Grotesk Bold 15" charset="0"/>
                <a:ea typeface="Sharp Grotesk Bold 15" charset="0"/>
                <a:cs typeface="Sharp Grotesk Bold 15" charset="0"/>
              </a:rPr>
              <a:t>PLUS UN GOSSE</a:t>
            </a:r>
          </a:p>
          <a:p>
            <a:pPr algn="ctr">
              <a:lnSpc>
                <a:spcPts val="11500"/>
              </a:lnSpc>
            </a:pPr>
            <a:r>
              <a:rPr lang="fr-FR" sz="11000" b="1" dirty="0">
                <a:solidFill>
                  <a:schemeClr val="bg1"/>
                </a:solidFill>
                <a:latin typeface="Sharp Grotesk Bold 15" charset="0"/>
                <a:ea typeface="Sharp Grotesk Bold 15" charset="0"/>
                <a:cs typeface="Sharp Grotesk Bold 15" charset="0"/>
              </a:rPr>
              <a:t>À LA RUE !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5806440" y="6418070"/>
            <a:ext cx="90938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0" b="1" dirty="0">
                <a:solidFill>
                  <a:schemeClr val="bg1"/>
                </a:solidFill>
                <a:latin typeface="WC Mano Negra Bta" charset="0"/>
                <a:ea typeface="WC Mano Negra Bta" charset="0"/>
                <a:cs typeface="WC Mano Negra Bta" charset="0"/>
              </a:rPr>
              <a:t>Un toit c’est un droit !</a:t>
            </a: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4073" y="-164215"/>
            <a:ext cx="3063875" cy="3651250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6690" y="7306899"/>
            <a:ext cx="2302510" cy="298884"/>
          </a:xfrm>
          <a:prstGeom prst="rect">
            <a:avLst/>
          </a:prstGeom>
        </p:spPr>
      </p:pic>
      <p:grpSp>
        <p:nvGrpSpPr>
          <p:cNvPr id="27" name="Grouper 26"/>
          <p:cNvGrpSpPr/>
          <p:nvPr/>
        </p:nvGrpSpPr>
        <p:grpSpPr>
          <a:xfrm>
            <a:off x="395300" y="6609011"/>
            <a:ext cx="3479254" cy="1014648"/>
            <a:chOff x="1585472" y="6609011"/>
            <a:chExt cx="3479254" cy="1014648"/>
          </a:xfrm>
        </p:grpSpPr>
        <p:pic>
          <p:nvPicPr>
            <p:cNvPr id="22" name="Image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5472" y="6743264"/>
              <a:ext cx="845791" cy="844357"/>
            </a:xfrm>
            <a:prstGeom prst="rect">
              <a:avLst/>
            </a:prstGeom>
          </p:spPr>
        </p:pic>
        <p:pic>
          <p:nvPicPr>
            <p:cNvPr id="23" name="Image 2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6547" y="6609011"/>
              <a:ext cx="1273207" cy="1014648"/>
            </a:xfrm>
            <a:prstGeom prst="rect">
              <a:avLst/>
            </a:prstGeom>
          </p:spPr>
        </p:pic>
        <p:pic>
          <p:nvPicPr>
            <p:cNvPr id="26" name="Image 2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0089" y="6699986"/>
              <a:ext cx="1174637" cy="8876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8728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27300" cy="7952245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3066732" y="442317"/>
            <a:ext cx="90938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9000" b="1" dirty="0">
                <a:solidFill>
                  <a:schemeClr val="bg1"/>
                </a:solidFill>
                <a:latin typeface="Sharp Grotesk Bold 15" charset="0"/>
                <a:ea typeface="Sharp Grotesk Bold 15" charset="0"/>
                <a:cs typeface="Sharp Grotesk Bold 15" charset="0"/>
              </a:rPr>
              <a:t>en 2022...</a:t>
            </a:r>
            <a:endParaRPr lang="fr-FR" sz="9000" b="1" dirty="0">
              <a:solidFill>
                <a:schemeClr val="bg1"/>
              </a:solidFill>
              <a:latin typeface="Sharp Grotesk Bold 15" charset="0"/>
              <a:ea typeface="Sharp Grotesk Bold 15" charset="0"/>
              <a:cs typeface="Sharp Grotesk Bold 15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70858" y="2576085"/>
            <a:ext cx="13541828" cy="2849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1500"/>
              </a:lnSpc>
            </a:pPr>
            <a:r>
              <a:rPr lang="fr-FR" sz="9000" b="1" dirty="0">
                <a:solidFill>
                  <a:schemeClr val="bg1"/>
                </a:solidFill>
                <a:latin typeface="Sharp Grotesk Bold 15" charset="0"/>
                <a:ea typeface="Sharp Grotesk Bold 15" charset="0"/>
                <a:cs typeface="Sharp Grotesk Bold 15" charset="0"/>
              </a:rPr>
              <a:t>plus de </a:t>
            </a:r>
            <a:r>
              <a:rPr lang="fr-FR" sz="11000" b="1" dirty="0">
                <a:solidFill>
                  <a:srgbClr val="ED613D"/>
                </a:solidFill>
                <a:latin typeface="Sharp Grotesk Bold 15" charset="0"/>
                <a:ea typeface="Sharp Grotesk Bold 15" charset="0"/>
                <a:cs typeface="Sharp Grotesk Bold 15" charset="0"/>
              </a:rPr>
              <a:t>50 000 </a:t>
            </a:r>
            <a:r>
              <a:rPr lang="fr-FR" sz="9000" b="1" dirty="0">
                <a:solidFill>
                  <a:schemeClr val="bg1"/>
                </a:solidFill>
                <a:latin typeface="Sharp Grotesk Bold 15" charset="0"/>
                <a:ea typeface="Sharp Grotesk Bold 15" charset="0"/>
                <a:cs typeface="Sharp Grotesk Bold 15" charset="0"/>
              </a:rPr>
              <a:t>enfants </a:t>
            </a:r>
          </a:p>
          <a:p>
            <a:pPr algn="ctr">
              <a:lnSpc>
                <a:spcPts val="10000"/>
              </a:lnSpc>
            </a:pPr>
            <a:r>
              <a:rPr lang="fr-FR" sz="9000" b="1" dirty="0">
                <a:solidFill>
                  <a:schemeClr val="bg1"/>
                </a:solidFill>
                <a:latin typeface="Sharp Grotesk Bold 15" charset="0"/>
                <a:ea typeface="Sharp Grotesk Bold 15" charset="0"/>
                <a:cs typeface="Sharp Grotesk Bold 15" charset="0"/>
              </a:rPr>
              <a:t>sont sans domicile en </a:t>
            </a:r>
            <a:r>
              <a:rPr lang="fr-FR" sz="9000" b="1" dirty="0" err="1">
                <a:solidFill>
                  <a:schemeClr val="bg1"/>
                </a:solidFill>
                <a:latin typeface="Sharp Grotesk Bold 15" charset="0"/>
                <a:ea typeface="Sharp Grotesk Bold 15" charset="0"/>
                <a:cs typeface="Sharp Grotesk Bold 15" charset="0"/>
              </a:rPr>
              <a:t>france</a:t>
            </a:r>
            <a:endParaRPr lang="fr-FR" sz="9000" b="1" dirty="0">
              <a:solidFill>
                <a:schemeClr val="bg1"/>
              </a:solidFill>
              <a:latin typeface="Sharp Grotesk Bold 15" charset="0"/>
              <a:ea typeface="Sharp Grotesk Bold 15" charset="0"/>
              <a:cs typeface="Sharp Grotesk Bold 15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806440" y="6418070"/>
            <a:ext cx="90938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0" b="1" dirty="0">
                <a:solidFill>
                  <a:schemeClr val="bg1"/>
                </a:solidFill>
                <a:latin typeface="WC Mano Negra Bta" charset="0"/>
                <a:ea typeface="WC Mano Negra Bta" charset="0"/>
                <a:cs typeface="WC Mano Negra Bta" charset="0"/>
              </a:rPr>
              <a:t>Un toit c’est un droit !</a:t>
            </a: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4073" y="351308"/>
            <a:ext cx="3063875" cy="3651250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6690" y="7306899"/>
            <a:ext cx="2302510" cy="298884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024" y="5303134"/>
            <a:ext cx="6290832" cy="244898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AE32124B-9C03-48DA-92EB-67CC633C1C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4032" y="6000750"/>
            <a:ext cx="7566182" cy="2115710"/>
          </a:xfrm>
          <a:prstGeom prst="rect">
            <a:avLst/>
          </a:prstGeom>
        </p:spPr>
      </p:pic>
      <p:grpSp>
        <p:nvGrpSpPr>
          <p:cNvPr id="20" name="Grouper 26">
            <a:extLst>
              <a:ext uri="{FF2B5EF4-FFF2-40B4-BE49-F238E27FC236}">
                <a16:creationId xmlns:a16="http://schemas.microsoft.com/office/drawing/2014/main" id="{DEA5FA35-3450-4BA0-BAEE-F02B2B84E595}"/>
              </a:ext>
            </a:extLst>
          </p:cNvPr>
          <p:cNvGrpSpPr/>
          <p:nvPr/>
        </p:nvGrpSpPr>
        <p:grpSpPr>
          <a:xfrm>
            <a:off x="395300" y="6609011"/>
            <a:ext cx="3479254" cy="1014648"/>
            <a:chOff x="1585472" y="6609011"/>
            <a:chExt cx="3479254" cy="1014648"/>
          </a:xfrm>
        </p:grpSpPr>
        <p:pic>
          <p:nvPicPr>
            <p:cNvPr id="24" name="Image 23">
              <a:extLst>
                <a:ext uri="{FF2B5EF4-FFF2-40B4-BE49-F238E27FC236}">
                  <a16:creationId xmlns:a16="http://schemas.microsoft.com/office/drawing/2014/main" id="{F7F76671-7F09-4164-B429-0CEDE484C60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5472" y="6743264"/>
              <a:ext cx="845791" cy="844357"/>
            </a:xfrm>
            <a:prstGeom prst="rect">
              <a:avLst/>
            </a:prstGeom>
          </p:spPr>
        </p:pic>
        <p:pic>
          <p:nvPicPr>
            <p:cNvPr id="28" name="Image 27">
              <a:extLst>
                <a:ext uri="{FF2B5EF4-FFF2-40B4-BE49-F238E27FC236}">
                  <a16:creationId xmlns:a16="http://schemas.microsoft.com/office/drawing/2014/main" id="{D3C9BCBA-F2BB-4A5C-A5A2-D68ABB89926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6547" y="6609011"/>
              <a:ext cx="1273207" cy="1014648"/>
            </a:xfrm>
            <a:prstGeom prst="rect">
              <a:avLst/>
            </a:prstGeom>
          </p:spPr>
        </p:pic>
        <p:pic>
          <p:nvPicPr>
            <p:cNvPr id="29" name="Image 28">
              <a:extLst>
                <a:ext uri="{FF2B5EF4-FFF2-40B4-BE49-F238E27FC236}">
                  <a16:creationId xmlns:a16="http://schemas.microsoft.com/office/drawing/2014/main" id="{EC55C180-FB76-4CF0-9E9D-900758FA771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0089" y="6699986"/>
              <a:ext cx="1174637" cy="8876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24326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27300" cy="7952245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870858" y="2826855"/>
            <a:ext cx="13541828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500" b="1" dirty="0">
                <a:solidFill>
                  <a:srgbClr val="ED613D"/>
                </a:solidFill>
                <a:latin typeface="Sharp Grotesk Bold 15" charset="0"/>
                <a:ea typeface="Sharp Grotesk Bold 15" charset="0"/>
                <a:cs typeface="Sharp Grotesk Bold 15" charset="0"/>
              </a:rPr>
              <a:t>Il faut garantir l’accès inconditionnel </a:t>
            </a:r>
          </a:p>
          <a:p>
            <a:pPr algn="ctr"/>
            <a:r>
              <a:rPr lang="fr-FR" sz="5500" dirty="0">
                <a:solidFill>
                  <a:schemeClr val="bg1"/>
                </a:solidFill>
                <a:latin typeface="Sharp Grotesk Medium 15" charset="0"/>
                <a:ea typeface="Sharp Grotesk Medium 15" charset="0"/>
                <a:cs typeface="Sharp Grotesk Medium 15" charset="0"/>
              </a:rPr>
              <a:t>et la continuité de la prise en charge dans </a:t>
            </a:r>
          </a:p>
          <a:p>
            <a:pPr algn="ctr"/>
            <a:r>
              <a:rPr lang="fr-FR" sz="5500" b="1" dirty="0">
                <a:solidFill>
                  <a:srgbClr val="ED613D"/>
                </a:solidFill>
                <a:latin typeface="Sharp Grotesk Bold 15" charset="0"/>
                <a:ea typeface="Sharp Grotesk Bold 15" charset="0"/>
                <a:cs typeface="Sharp Grotesk Bold 15" charset="0"/>
              </a:rPr>
              <a:t>un hébergement digne et adapté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5806440" y="6418070"/>
            <a:ext cx="90938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0" b="1" dirty="0">
                <a:solidFill>
                  <a:schemeClr val="bg1"/>
                </a:solidFill>
                <a:latin typeface="WC Mano Negra Bta" charset="0"/>
                <a:ea typeface="WC Mano Negra Bta" charset="0"/>
                <a:cs typeface="WC Mano Negra Bta" charset="0"/>
              </a:rPr>
              <a:t>Un toit c’est un droit !</a:t>
            </a: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4073" y="351308"/>
            <a:ext cx="3063875" cy="3651250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6690" y="7306899"/>
            <a:ext cx="2302510" cy="298884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0" y="460213"/>
            <a:ext cx="15227299" cy="1958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7200"/>
              </a:lnSpc>
            </a:pPr>
            <a:r>
              <a:rPr lang="fr-FR" sz="6500" b="1" dirty="0">
                <a:solidFill>
                  <a:schemeClr val="bg1"/>
                </a:solidFill>
                <a:latin typeface="WC Mano Negra Bta" charset="0"/>
                <a:ea typeface="WC Mano Negra Bta" charset="0"/>
                <a:cs typeface="WC Mano Negra Bta" charset="0"/>
              </a:rPr>
              <a:t>Parce que l’accès à l’hébergement </a:t>
            </a:r>
          </a:p>
          <a:p>
            <a:pPr algn="ctr">
              <a:lnSpc>
                <a:spcPts val="7200"/>
              </a:lnSpc>
            </a:pPr>
            <a:r>
              <a:rPr lang="fr-FR" sz="6500" b="1" dirty="0">
                <a:solidFill>
                  <a:schemeClr val="bg1"/>
                </a:solidFill>
                <a:latin typeface="WC Mano Negra Bta" charset="0"/>
                <a:ea typeface="WC Mano Negra Bta" charset="0"/>
                <a:cs typeface="WC Mano Negra Bta" charset="0"/>
              </a:rPr>
              <a:t>est un droit...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307ADC79-3457-4C47-8198-37B38C41A9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4032" y="6000750"/>
            <a:ext cx="7566182" cy="2115710"/>
          </a:xfrm>
          <a:prstGeom prst="rect">
            <a:avLst/>
          </a:prstGeom>
        </p:spPr>
      </p:pic>
      <p:grpSp>
        <p:nvGrpSpPr>
          <p:cNvPr id="20" name="Grouper 26">
            <a:extLst>
              <a:ext uri="{FF2B5EF4-FFF2-40B4-BE49-F238E27FC236}">
                <a16:creationId xmlns:a16="http://schemas.microsoft.com/office/drawing/2014/main" id="{738BC817-1166-4B96-BEDB-A8BFBE933417}"/>
              </a:ext>
            </a:extLst>
          </p:cNvPr>
          <p:cNvGrpSpPr/>
          <p:nvPr/>
        </p:nvGrpSpPr>
        <p:grpSpPr>
          <a:xfrm>
            <a:off x="395300" y="6609011"/>
            <a:ext cx="3479254" cy="1014648"/>
            <a:chOff x="1585472" y="6609011"/>
            <a:chExt cx="3479254" cy="1014648"/>
          </a:xfrm>
        </p:grpSpPr>
        <p:pic>
          <p:nvPicPr>
            <p:cNvPr id="24" name="Image 23">
              <a:extLst>
                <a:ext uri="{FF2B5EF4-FFF2-40B4-BE49-F238E27FC236}">
                  <a16:creationId xmlns:a16="http://schemas.microsoft.com/office/drawing/2014/main" id="{C4CD1B0F-36AC-47E1-8DFE-1E738FE19BB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5472" y="6743264"/>
              <a:ext cx="845791" cy="844357"/>
            </a:xfrm>
            <a:prstGeom prst="rect">
              <a:avLst/>
            </a:prstGeom>
          </p:spPr>
        </p:pic>
        <p:pic>
          <p:nvPicPr>
            <p:cNvPr id="28" name="Image 27">
              <a:extLst>
                <a:ext uri="{FF2B5EF4-FFF2-40B4-BE49-F238E27FC236}">
                  <a16:creationId xmlns:a16="http://schemas.microsoft.com/office/drawing/2014/main" id="{BF44157B-1E18-4D81-8033-E7070EA26DD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6547" y="6609011"/>
              <a:ext cx="1273207" cy="1014648"/>
            </a:xfrm>
            <a:prstGeom prst="rect">
              <a:avLst/>
            </a:prstGeom>
          </p:spPr>
        </p:pic>
        <p:pic>
          <p:nvPicPr>
            <p:cNvPr id="29" name="Image 28">
              <a:extLst>
                <a:ext uri="{FF2B5EF4-FFF2-40B4-BE49-F238E27FC236}">
                  <a16:creationId xmlns:a16="http://schemas.microsoft.com/office/drawing/2014/main" id="{EB49046A-2F40-4893-9C08-9B7DF44CE9F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0089" y="6699986"/>
              <a:ext cx="1174637" cy="8876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278325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71</Words>
  <Application>Microsoft Office PowerPoint</Application>
  <PresentationFormat>Personnalisé</PresentationFormat>
  <Paragraphs>14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Sharp Grotesk Bold 15</vt:lpstr>
      <vt:lpstr>Sharp Grotesk Medium 15</vt:lpstr>
      <vt:lpstr>WC Mano Negra Bta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Hélène DENISE</cp:lastModifiedBy>
  <cp:revision>3</cp:revision>
  <cp:lastPrinted>2022-06-17T11:19:34Z</cp:lastPrinted>
  <dcterms:created xsi:type="dcterms:W3CDTF">2022-06-17T11:05:58Z</dcterms:created>
  <dcterms:modified xsi:type="dcterms:W3CDTF">2022-08-25T12:50:35Z</dcterms:modified>
</cp:coreProperties>
</file>